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60"/>
  </p:normalViewPr>
  <p:slideViewPr>
    <p:cSldViewPr>
      <p:cViewPr varScale="1">
        <p:scale>
          <a:sx n="68" d="100"/>
          <a:sy n="68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0E695-563A-4846-B492-6864EE349929}" type="datetimeFigureOut">
              <a:rPr lang="en-AU" smtClean="0"/>
              <a:t>10/07/2011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628B-3703-4054-A9B8-35A8DF2BC5E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b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00" y="1988840"/>
            <a:ext cx="571500" cy="1057275"/>
          </a:xfrm>
          <a:prstGeom prst="rect">
            <a:avLst/>
          </a:prstGeom>
        </p:spPr>
      </p:pic>
      <p:pic>
        <p:nvPicPr>
          <p:cNvPr id="7" name="Picture 6" descr="mab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620688"/>
            <a:ext cx="1257300" cy="105727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39552" y="1412776"/>
            <a:ext cx="61206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699792" y="3356992"/>
            <a:ext cx="54726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331640" y="3429000"/>
            <a:ext cx="54726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-36513" y="3429000"/>
            <a:ext cx="547260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24128" y="764704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Ones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4355976" y="764704"/>
            <a:ext cx="603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Tens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2843808" y="764704"/>
            <a:ext cx="109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Hundreds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1331640" y="764704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Thousands</a:t>
            </a:r>
            <a:endParaRPr lang="en-AU" dirty="0"/>
          </a:p>
        </p:txBody>
      </p:sp>
      <p:pic>
        <p:nvPicPr>
          <p:cNvPr id="19" name="Picture 18" descr="mab0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3212976"/>
            <a:ext cx="190500" cy="885825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>
            <a:off x="611560" y="2996952"/>
            <a:ext cx="61206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1952" y="4581128"/>
            <a:ext cx="61206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91952" y="4509120"/>
            <a:ext cx="61206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80" descr="mab0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40352" y="5013176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</dc:creator>
  <cp:lastModifiedBy>Education</cp:lastModifiedBy>
  <cp:revision>1</cp:revision>
  <dcterms:created xsi:type="dcterms:W3CDTF">2011-07-10T00:30:15Z</dcterms:created>
  <dcterms:modified xsi:type="dcterms:W3CDTF">2011-07-10T05:01:51Z</dcterms:modified>
</cp:coreProperties>
</file>